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5E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87"/>
    <p:restoredTop sz="94850"/>
  </p:normalViewPr>
  <p:slideViewPr>
    <p:cSldViewPr snapToGrid="0" snapToObjects="1">
      <p:cViewPr varScale="1">
        <p:scale>
          <a:sx n="179" d="100"/>
          <a:sy n="179" d="100"/>
        </p:scale>
        <p:origin x="102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3D14D-6F88-714B-8635-166F251E5FED}" type="datetimeFigureOut">
              <a:rPr lang="en-US" smtClean="0"/>
              <a:t>9/25/26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8AE98-3149-C543-93EF-467B5084F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390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3D14D-6F88-714B-8635-166F251E5FED}" type="datetimeFigureOut">
              <a:rPr lang="en-US" smtClean="0"/>
              <a:t>9/25/26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8AE98-3149-C543-93EF-467B5084F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087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3D14D-6F88-714B-8635-166F251E5FED}" type="datetimeFigureOut">
              <a:rPr lang="en-US" smtClean="0"/>
              <a:t>9/25/26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8AE98-3149-C543-93EF-467B5084F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350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3D14D-6F88-714B-8635-166F251E5FED}" type="datetimeFigureOut">
              <a:rPr lang="en-US" smtClean="0"/>
              <a:t>9/25/26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8AE98-3149-C543-93EF-467B5084F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876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3D14D-6F88-714B-8635-166F251E5FED}" type="datetimeFigureOut">
              <a:rPr lang="en-US" smtClean="0"/>
              <a:t>9/25/26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8AE98-3149-C543-93EF-467B5084F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40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3D14D-6F88-714B-8635-166F251E5FED}" type="datetimeFigureOut">
              <a:rPr lang="en-US" smtClean="0"/>
              <a:t>9/25/26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8AE98-3149-C543-93EF-467B5084F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356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3D14D-6F88-714B-8635-166F251E5FED}" type="datetimeFigureOut">
              <a:rPr lang="en-US" smtClean="0"/>
              <a:t>9/25/26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8AE98-3149-C543-93EF-467B5084F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12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3D14D-6F88-714B-8635-166F251E5FED}" type="datetimeFigureOut">
              <a:rPr lang="en-US" smtClean="0"/>
              <a:t>9/25/26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8AE98-3149-C543-93EF-467B5084F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267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3D14D-6F88-714B-8635-166F251E5FED}" type="datetimeFigureOut">
              <a:rPr lang="en-US" smtClean="0"/>
              <a:t>9/25/26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8AE98-3149-C543-93EF-467B5084F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39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3D14D-6F88-714B-8635-166F251E5FED}" type="datetimeFigureOut">
              <a:rPr lang="en-US" smtClean="0"/>
              <a:t>9/25/26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8AE98-3149-C543-93EF-467B5084F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83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3D14D-6F88-714B-8635-166F251E5FED}" type="datetimeFigureOut">
              <a:rPr lang="en-US" smtClean="0"/>
              <a:t>9/25/26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8AE98-3149-C543-93EF-467B5084F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620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D3D14D-6F88-714B-8635-166F251E5FED}" type="datetimeFigureOut">
              <a:rPr lang="en-US" smtClean="0"/>
              <a:t>9/25/26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8AE98-3149-C543-93EF-467B5084F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604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5469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801</TotalTime>
  <Words>0</Words>
  <Application>Microsoft Macintosh PowerPoint</Application>
  <PresentationFormat>On-screen Show (16:9)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Christy Lacroix</dc:creator>
  <cp:lastModifiedBy>christy Lacroix</cp:lastModifiedBy>
  <cp:revision>31</cp:revision>
  <dcterms:created xsi:type="dcterms:W3CDTF">2020-05-20T12:57:09Z</dcterms:created>
  <dcterms:modified xsi:type="dcterms:W3CDTF">2026-09-25T01:49:04Z</dcterms:modified>
</cp:coreProperties>
</file>